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1353" r:id="rId3"/>
    <p:sldId id="1356" r:id="rId4"/>
    <p:sldId id="1357" r:id="rId5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64" autoAdjust="0"/>
    <p:restoredTop sz="98566" autoAdjust="0"/>
  </p:normalViewPr>
  <p:slideViewPr>
    <p:cSldViewPr showGuides="1">
      <p:cViewPr>
        <p:scale>
          <a:sx n="90" d="100"/>
          <a:sy n="90" d="100"/>
        </p:scale>
        <p:origin x="-2292" y="-112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8143900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  <a:endParaRPr lang="ru-RU" sz="16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на 2025 год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Виды групп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2 месяцев до 3 лет</a:t>
                      </a:r>
                      <a:endParaRPr lang="ru-RU" sz="1200" dirty="0" smtClean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От 3 лет до прекращения образовательных отношений</a:t>
                      </a:r>
                      <a:endParaRPr lang="ru-RU" sz="1200" dirty="0" smtClean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2025 г.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3902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4203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Группы компенсирующей направленности,</a:t>
                      </a:r>
                      <a:endParaRPr lang="ru-RU" sz="1100" b="1" dirty="0" smtClean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 том числе:</a:t>
                      </a:r>
                      <a:endParaRPr lang="ru-RU" sz="1100" b="1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5196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5098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иными отклонениями в развитии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4733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4740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 для детей с ФФН речи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4740</a:t>
                      </a:r>
                      <a:endParaRPr lang="ru-RU" sz="1100" dirty="0"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2025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38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3"/>
          <a:ext cx="8358246" cy="406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4980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75567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</a:tr>
              <a:tr h="528704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2024г.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2025г.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2024г.</a:t>
                      </a:r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2025г.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/>
                    </a:p>
                  </a:txBody>
                  <a:tcPr/>
                </a:tc>
              </a:tr>
              <a:tr h="528704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49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3603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3881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4203</a:t>
                      </a:r>
                      <a:endParaRPr lang="ru-RU" sz="10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4798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5196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4707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5098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398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391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40,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4370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4733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4377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4740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363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363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9959">
                <a:tc vMerge="1"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89,90,91,92,95,96,97,98,99,100)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endParaRPr lang="ru-RU" sz="12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3603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3902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3881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4203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299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322</a:t>
                      </a:r>
                      <a:endParaRPr lang="ru-RU" sz="10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на 2025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76" y="357172"/>
            <a:ext cx="466707" cy="59028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247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9698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cPr/>
                </a:tc>
              </a:tr>
              <a:tr h="419698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2024г.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2025г.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2024г.</a:t>
                      </a:r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2025г.</a:t>
                      </a:r>
                      <a:endParaRPr lang="ru-RU" sz="1000" dirty="0" smtClean="0"/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 2мес-3лет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000" dirty="0" smtClean="0"/>
                        <a:t>С</a:t>
                      </a:r>
                      <a:r>
                        <a:rPr lang="ru-RU" sz="1000" baseline="0" dirty="0" smtClean="0"/>
                        <a:t> 3лет до </a:t>
                      </a:r>
                      <a:r>
                        <a:rPr lang="ru-RU" sz="1000" baseline="0" dirty="0" err="1" smtClean="0"/>
                        <a:t>прекр</a:t>
                      </a:r>
                      <a:r>
                        <a:rPr lang="ru-RU" sz="1000" baseline="0" dirty="0" smtClean="0"/>
                        <a:t>.</a:t>
                      </a:r>
                      <a:endParaRPr lang="ru-RU" sz="1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000" dirty="0" smtClean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15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3603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3902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3881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4203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  (Камский,)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</a:t>
                      </a:r>
                      <a:endParaRPr lang="ru-RU" sz="12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3383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3664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3724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4033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281</a:t>
                      </a:r>
                      <a:endParaRPr lang="ru-RU" sz="1000" b="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309</a:t>
                      </a:r>
                      <a:endParaRPr lang="ru-RU" sz="1000" b="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, Борок)</a:t>
                      </a:r>
                      <a:endParaRPr lang="ru-RU"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4</a:t>
                      </a:r>
                      <a:endParaRPr lang="ru-RU" sz="12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3405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3688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/>
                        <a:t>3732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/>
                        <a:t>4042</a:t>
                      </a:r>
                      <a:endParaRPr lang="ru-RU" sz="1000" b="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2953</Words>
  <Application>WPS Presentation</Application>
  <PresentationFormat>Экран (16:9)</PresentationFormat>
  <Paragraphs>315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SimSun</vt:lpstr>
      <vt:lpstr>Wingdings</vt:lpstr>
      <vt:lpstr>Candara</vt:lpstr>
      <vt:lpstr>Calibri</vt:lpstr>
      <vt:lpstr>Calibri</vt:lpstr>
      <vt:lpstr>Times New Roman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rod_1</cp:lastModifiedBy>
  <cp:revision>1114</cp:revision>
  <dcterms:created xsi:type="dcterms:W3CDTF">2012-06-27T12:08:00Z</dcterms:created>
  <dcterms:modified xsi:type="dcterms:W3CDTF">2024-11-28T08:30:30Z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8C04B28BD436435E9F11A2508281F700_12</vt:lpwstr>
  </property>
  <property fmtid="{D5CDD505-2E9C-101B-9397-08002B2CF9AE}" pid="3" name="KSOProductBuildVer">
    <vt:lpwstr>1049-12.2.0.18911</vt:lpwstr>
  </property>
</Properties>
</file>